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8091" r:id="rId1"/>
  </p:sldMasterIdLst>
  <p:notesMasterIdLst>
    <p:notesMasterId r:id="rId7"/>
  </p:notesMasterIdLst>
  <p:sldIdLst>
    <p:sldId id="276" r:id="rId2"/>
    <p:sldId id="3923" r:id="rId3"/>
    <p:sldId id="278" r:id="rId4"/>
    <p:sldId id="279" r:id="rId5"/>
    <p:sldId id="3924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33CC"/>
    <a:srgbClr val="290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86343" autoAdjust="0"/>
  </p:normalViewPr>
  <p:slideViewPr>
    <p:cSldViewPr>
      <p:cViewPr varScale="1">
        <p:scale>
          <a:sx n="97" d="100"/>
          <a:sy n="97" d="100"/>
        </p:scale>
        <p:origin x="85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472F4486-BC30-49C0-A24F-85E68F0E55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55ABB5F4-E433-4907-AF2E-5BB6C0723AE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ABAE778-1358-4D70-A63D-EA00B39BC10D}" type="datetimeFigureOut">
              <a:rPr lang="en-US"/>
              <a:pPr>
                <a:defRPr/>
              </a:pPr>
              <a:t>8/28/2018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F492E29F-EC28-4CC2-BF82-4138FF8BE6F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9C7660DA-E396-47DF-B1F7-A6D1E4A05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D99F26F-02F3-42BF-AE1C-8A9F7A9A373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AE1735E-20F5-4B37-B0A2-B9BCEACB82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B6FA791-354E-408C-BC43-F0920BC58C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78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6BEA1D-EFBE-4EA3-B5CA-65152F75B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AC0889E-DDC2-4F97-A0C4-6412B51E0D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C67AC9-1B72-48C4-82B3-1C69BFEF4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9689AE1-6741-427F-8F49-03AE3B39A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825EEDA-A3BD-42CC-9A54-22A15FE4B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E794A-6342-4EDB-AFBD-D36827D68C9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54199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B4547D-AAB9-4A1C-8324-748ED00E9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7BF92692-A594-4E32-BCDF-5C8D0A068C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F7F3B95-7ED0-4DC6-91B0-4273CE824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8D89F78-43CE-4CA9-AF8E-6B263FE27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4F91DD4-8C1C-480C-8B0C-23B39CE25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C37C00-6EA7-4ACB-8002-5F47F559119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00742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3B93002-9426-4975-853D-5A0337E557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85E0190-0A0F-4C4F-BB9F-2C8B888CD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5856EC-BF02-40F4-ABBD-656EDE04F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1B5C42C-6809-4883-B41E-DED708DA1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6A43A32-23F6-4995-96D9-1CE13CB53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FC39C-5C46-4515-B42D-C8D76D76D36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45386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3444A3-80CE-4F72-B13A-EAE1B19E4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7CACD6-DDE1-4AF6-91CB-6D7984406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AEC7509-3843-4E9F-978C-15FD213F8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1A905C-6CA1-4D18-9362-4E1FD54CA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2529D38-C27C-4F3F-8AAB-FBC552902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36AD05-1EC2-4516-9789-0D4B0BD3090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78258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205FFD-3FF3-4B79-8BEC-FCAEA60E4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F312A6C-3D6E-4534-80C1-72C0CA4AF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147FE6A-6327-4D47-992C-819DEB6BC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0EA9E03-CB9C-4C02-9B2B-1A2175FAE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825A8D4-F6AE-45BA-BE44-F9A167F6E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29704-0E2D-4783-8E3D-CD9F04AA118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025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B52D96-EC70-44F0-941D-AAB908CC4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B90A87-66B2-40B8-89A0-CE7C76B26A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039BCEF-75BD-4C3D-B698-14465FB78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75CA5D3-0191-4B85-9142-F16A7D058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B13B00E-9BC3-4BF9-B0F2-471C17E3C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75C9D16-E4AA-415B-B267-EFE22A9D4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D82C67-B010-48C3-82C3-73BA09C43B6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3329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33CEB3-4546-49A9-8B25-C162EAEAE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5BB3C97-25A0-4F64-B71D-E31683743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9DF7610-4D4B-4274-AF56-F6C242AA40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449B549-277D-4293-9309-88566C9876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3500628-CC24-42F9-92F3-3BF40018C1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D41429-D043-407E-AF8D-9BD211059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88481D3-6C23-429A-A4F1-32832DBBE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E050BD4-FF79-4B91-9A26-BBDD7BB85E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61757-FED4-44C0-ABF7-61482E8C9E1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41190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202DC1-2A36-477D-BB61-2013DD120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F032386-A9BC-4FD8-9410-7AEC4B8B7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1FEDCAB-C1A5-483E-8FD2-26A8ACB36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CF5BA22-C8D0-4D5D-91F7-8201BD37A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A542D-08B8-4D7D-9FFC-C6C6A94D0FF0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127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BF58A14-6B1D-4F7D-8510-E9B09869A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D5E2077-BF56-4945-B948-0285692CF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04CE302-6868-40A2-A633-D3FAD68A2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6B006-2BFA-47CF-9A12-2185440754C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95264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4422F64-241E-48B3-AB1A-D30E7085D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940B97-6108-4E45-81D7-2D43EBA8B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9BA4D30-24B8-497B-99B6-5197FDB4E9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CED0D45-F8C5-4809-8F7D-09511DA80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4500434-F81F-421C-B75A-B9AED3D94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9FA64B2-C949-4C94-B1DF-D36692A2E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45119-6C9E-43BB-9A3E-B6C5508589F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8842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C80AFB5-7A50-49F6-B9EF-8E6CF45809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AC4B188-148E-41FE-851C-CB7976ED58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61A508D-344A-42B4-ACDB-2430B0AF7D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B419FAD-7017-442B-BC55-44BCEDB07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4DB8E9D-3711-4627-B3D6-0C6FEC4DC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D286CA8-CFF5-4C7A-9DDA-078152FAD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3FB53C-0080-474F-B98D-7973F81BB10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1919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1A4454B5-E358-41F8-B5CD-3798E0E29A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7299CD03-3189-41EA-9E00-7A6049B03A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F5D99DEF-9993-47C8-A7A1-B20687631DF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57ABDB5C-E8EE-4815-AE4F-F29B33639C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05D63426-4E52-4B8F-919E-F15E50260C6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6DFCD2F-B0F1-4765-9AF5-5DB7C5DD9E3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4636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092" r:id="rId1"/>
    <p:sldLayoutId id="2147488093" r:id="rId2"/>
    <p:sldLayoutId id="2147488094" r:id="rId3"/>
    <p:sldLayoutId id="2147488095" r:id="rId4"/>
    <p:sldLayoutId id="2147488096" r:id="rId5"/>
    <p:sldLayoutId id="2147488097" r:id="rId6"/>
    <p:sldLayoutId id="2147488098" r:id="rId7"/>
    <p:sldLayoutId id="2147488099" r:id="rId8"/>
    <p:sldLayoutId id="2147488100" r:id="rId9"/>
    <p:sldLayoutId id="2147488101" r:id="rId10"/>
    <p:sldLayoutId id="214748810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 hidden="1">
            <a:extLst>
              <a:ext uri="{FF2B5EF4-FFF2-40B4-BE49-F238E27FC236}">
                <a16:creationId xmlns:a16="http://schemas.microsoft.com/office/drawing/2014/main" xmlns="" id="{FE9183C8-0427-4762-AF60-B32E1C91E2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2531" name="Rectangle 3" descr="Slide20">
            <a:extLst>
              <a:ext uri="{FF2B5EF4-FFF2-40B4-BE49-F238E27FC236}">
                <a16:creationId xmlns:a16="http://schemas.microsoft.com/office/drawing/2014/main" xmlns="" id="{9E6FD99E-1715-483F-9FF7-0C91184E3993}"/>
              </a:ext>
            </a:extLst>
          </p:cNvPr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 hidden="1">
            <a:extLst>
              <a:ext uri="{FF2B5EF4-FFF2-40B4-BE49-F238E27FC236}">
                <a16:creationId xmlns:a16="http://schemas.microsoft.com/office/drawing/2014/main" xmlns="" id="{06CFF19A-A0A1-4192-9053-97A2B098A0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3555" name="Rectangle 3" descr="Slide21">
            <a:extLst>
              <a:ext uri="{FF2B5EF4-FFF2-40B4-BE49-F238E27FC236}">
                <a16:creationId xmlns:a16="http://schemas.microsoft.com/office/drawing/2014/main" xmlns="" id="{12908092-DD37-4831-8710-F0CC5B16B7BE}"/>
              </a:ext>
            </a:extLst>
          </p:cNvPr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 hidden="1">
            <a:extLst>
              <a:ext uri="{FF2B5EF4-FFF2-40B4-BE49-F238E27FC236}">
                <a16:creationId xmlns:a16="http://schemas.microsoft.com/office/drawing/2014/main" xmlns="" id="{203300DE-6D30-4427-9098-6FA800C11D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4579" name="Rectangle 3" descr="Slide22">
            <a:extLst>
              <a:ext uri="{FF2B5EF4-FFF2-40B4-BE49-F238E27FC236}">
                <a16:creationId xmlns:a16="http://schemas.microsoft.com/office/drawing/2014/main" xmlns="" id="{726DD786-4E61-4408-B2EA-301753A63C46}"/>
              </a:ext>
            </a:extLst>
          </p:cNvPr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 hidden="1">
            <a:extLst>
              <a:ext uri="{FF2B5EF4-FFF2-40B4-BE49-F238E27FC236}">
                <a16:creationId xmlns:a16="http://schemas.microsoft.com/office/drawing/2014/main" xmlns="" id="{CFA200B3-DB0C-4B15-94AD-47423F432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5603" name="Rectangle 3" descr="Slide23">
            <a:extLst>
              <a:ext uri="{FF2B5EF4-FFF2-40B4-BE49-F238E27FC236}">
                <a16:creationId xmlns:a16="http://schemas.microsoft.com/office/drawing/2014/main" xmlns="" id="{F4DBB08A-6D3C-4D27-97B2-8D8DCE3A83E7}"/>
              </a:ext>
            </a:extLst>
          </p:cNvPr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 hidden="1">
            <a:extLst>
              <a:ext uri="{FF2B5EF4-FFF2-40B4-BE49-F238E27FC236}">
                <a16:creationId xmlns:a16="http://schemas.microsoft.com/office/drawing/2014/main" xmlns="" id="{177850C9-76C9-4CCE-AECB-3C29C51142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6627" name="Rectangle 3" descr="Slide24">
            <a:extLst>
              <a:ext uri="{FF2B5EF4-FFF2-40B4-BE49-F238E27FC236}">
                <a16:creationId xmlns:a16="http://schemas.microsoft.com/office/drawing/2014/main" xmlns="" id="{71A04F84-9741-44C2-BC89-FB2A5D857817}"/>
              </a:ext>
            </a:extLst>
          </p:cNvPr>
          <p:cNvSpPr>
            <a:spLocks noGrp="1" noChangeAspect="1" noChangeArrowheads="1"/>
          </p:cNvSpPr>
          <p:nvPr isPhoto="1"/>
        </p:nvSpPr>
        <p:spPr bwMode="auto"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1965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新細明體</vt:lpstr>
      <vt:lpstr>宋体</vt:lpstr>
      <vt:lpstr>Arial</vt:lpstr>
      <vt:lpstr>Calibri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PEI</cp:lastModifiedBy>
  <cp:revision>177</cp:revision>
  <cp:lastPrinted>1601-01-01T00:00:00Z</cp:lastPrinted>
  <dcterms:created xsi:type="dcterms:W3CDTF">1601-01-01T00:00:00Z</dcterms:created>
  <dcterms:modified xsi:type="dcterms:W3CDTF">2018-08-29T01:14:01Z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